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57" r:id="rId3"/>
    <p:sldId id="256" r:id="rId4"/>
    <p:sldId id="259" r:id="rId5"/>
    <p:sldId id="260" r:id="rId6"/>
    <p:sldId id="268" r:id="rId7"/>
    <p:sldId id="269" r:id="rId8"/>
    <p:sldId id="270" r:id="rId9"/>
    <p:sldId id="271" r:id="rId10"/>
    <p:sldId id="261" r:id="rId11"/>
    <p:sldId id="262" r:id="rId12"/>
    <p:sldId id="264" r:id="rId13"/>
    <p:sldId id="265" r:id="rId14"/>
    <p:sldId id="266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717"/>
    <a:srgbClr val="292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711DC-63E4-4DB3-B826-C332F17271F6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545E-C4C2-4DA0-8739-02630C7CC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4620E-C570-4ADF-852A-1A4E2B5EA6D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88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0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0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8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0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7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D722-BA27-46CF-AC8B-A13ABC3D1E3B}" type="datetimeFigureOut">
              <a:rPr lang="en-US" smtClean="0"/>
              <a:pPr/>
              <a:t>21/1/2018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gray">
          <a:xfrm>
            <a:off x="304800" y="12192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Kiểm tra bài cũ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81400" y="5334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</a:rPr>
              <a:t>Đạo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</a:rPr>
              <a:t>đức</a:t>
            </a:r>
            <a:endParaRPr lang="en-US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2743200" y="1676400"/>
            <a:ext cx="5715000" cy="30480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sỹ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2600" y="3941618"/>
            <a:ext cx="449580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61154"/>
            <a:ext cx="572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838200" y="2667000"/>
            <a:ext cx="2209800" cy="5905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i="1" dirty="0" smtClean="0">
                <a:solidFill>
                  <a:srgbClr val="000099"/>
                </a:solidFill>
                <a:latin typeface="Times New Roman" pitchFamily="18" charset="0"/>
              </a:rPr>
              <a:t>Ý </a:t>
            </a:r>
            <a:r>
              <a:rPr lang="en-US" sz="3200" b="1" i="1" dirty="0" err="1" smtClean="0">
                <a:solidFill>
                  <a:srgbClr val="000099"/>
                </a:solidFill>
                <a:latin typeface="Times New Roman" pitchFamily="18" charset="0"/>
              </a:rPr>
              <a:t>nghĩa</a:t>
            </a:r>
            <a:r>
              <a:rPr lang="en-US" sz="32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endParaRPr lang="en-US" sz="32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4236" y="3810000"/>
            <a:ext cx="76962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15152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46672"/>
            <a:ext cx="52261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4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443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92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050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905000"/>
            <a:ext cx="4055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trỏ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855" y="2727719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9927" y="2727719"/>
            <a:ext cx="29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246" y="35052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74900" y="351538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đùa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5246" y="4343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4353580"/>
            <a:ext cx="2563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2564" y="5105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88755" y="5139615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còi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564" y="59436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18394" y="5939926"/>
            <a:ext cx="448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138" y="2498302"/>
            <a:ext cx="63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966" y="574863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5192" y="4147434"/>
            <a:ext cx="63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510" y="491043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9946" y="331532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9946" y="170494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9036" y="1130312"/>
            <a:ext cx="3760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tang: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8" grpId="0"/>
      <p:bldP spid="20" grpId="0"/>
      <p:bldP spid="21" grpId="0"/>
      <p:bldP spid="23" grpId="0"/>
      <p:bldP spid="24" grpId="0"/>
      <p:bldP spid="2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5" y="3488093"/>
            <a:ext cx="52052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779819"/>
            <a:ext cx="40607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0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9144000" cy="6843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9455" y="132546"/>
            <a:ext cx="30299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</a:p>
          <a:p>
            <a:endParaRPr lang="en-GB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5637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34489"/>
              </p:ext>
            </p:extLst>
          </p:nvPr>
        </p:nvGraphicFramePr>
        <p:xfrm>
          <a:off x="304800" y="1933039"/>
          <a:ext cx="86325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267"/>
                <a:gridCol w="4316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6665" y="631170"/>
            <a:ext cx="8730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GB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687782"/>
            <a:ext cx="37882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25146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trỏ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đùa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còi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1371600" y="2560637"/>
            <a:ext cx="6096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709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685799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Ton trong dam t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86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45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9933" y="2084963"/>
            <a:ext cx="47475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3810000"/>
            <a:ext cx="6050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i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i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4000" b="1" i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tang </a:t>
            </a:r>
            <a:endParaRPr lang="en-US" sz="4000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9088" y="4797907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9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61154"/>
            <a:ext cx="572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Ton trong dam t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686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49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744682" y="2667000"/>
            <a:ext cx="7696200" cy="3048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2475" y="3276599"/>
            <a:ext cx="566055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776451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8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76451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066800" y="2667000"/>
            <a:ext cx="7374082" cy="32766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3505200"/>
            <a:ext cx="5029199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04161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990600" y="2514600"/>
            <a:ext cx="7315200" cy="3048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07177" y="3276600"/>
            <a:ext cx="6040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76451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990600" y="2667000"/>
            <a:ext cx="7450282" cy="29718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94609" y="3352800"/>
            <a:ext cx="54102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806" y="561108"/>
            <a:ext cx="6097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  <a:p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tang (</a:t>
            </a:r>
            <a:r>
              <a:rPr lang="en-US" sz="3200" b="1" i="1" dirty="0" err="1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i="1" dirty="0" smtClean="0">
                <a:solidFill>
                  <a:srgbClr val="D71717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i="1" dirty="0">
              <a:solidFill>
                <a:srgbClr val="D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76451"/>
            <a:ext cx="6019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tang</a:t>
            </a:r>
            <a:endParaRPr lang="en-US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143000" y="2667000"/>
            <a:ext cx="6705600" cy="29718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71515" y="3733800"/>
            <a:ext cx="588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505</Words>
  <Application>Microsoft Office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NTA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BigA</dc:creator>
  <cp:lastModifiedBy>Admin</cp:lastModifiedBy>
  <cp:revision>37</cp:revision>
  <dcterms:created xsi:type="dcterms:W3CDTF">2017-02-21T13:43:58Z</dcterms:created>
  <dcterms:modified xsi:type="dcterms:W3CDTF">2018-01-21T12:26:28Z</dcterms:modified>
</cp:coreProperties>
</file>